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91" r:id="rId2"/>
    <p:sldId id="295" r:id="rId3"/>
    <p:sldId id="279" r:id="rId4"/>
    <p:sldId id="282" r:id="rId5"/>
    <p:sldId id="276" r:id="rId6"/>
    <p:sldId id="284" r:id="rId7"/>
    <p:sldId id="285" r:id="rId8"/>
    <p:sldId id="266" r:id="rId9"/>
    <p:sldId id="288" r:id="rId10"/>
    <p:sldId id="293" r:id="rId11"/>
    <p:sldId id="270" r:id="rId12"/>
    <p:sldId id="290" r:id="rId13"/>
    <p:sldId id="272" r:id="rId14"/>
    <p:sldId id="296" r:id="rId15"/>
    <p:sldId id="29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97"/>
    <p:restoredTop sz="86411"/>
  </p:normalViewPr>
  <p:slideViewPr>
    <p:cSldViewPr snapToGrid="0" snapToObjects="1">
      <p:cViewPr varScale="1">
        <p:scale>
          <a:sx n="100" d="100"/>
          <a:sy n="100" d="100"/>
        </p:scale>
        <p:origin x="71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57" d="100"/>
          <a:sy n="157" d="100"/>
        </p:scale>
        <p:origin x="2368" y="-38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6A80F-9F4D-EA48-A7AD-3778BCAF53BB}" type="datetimeFigureOut">
              <a:rPr lang="en-US" smtClean="0"/>
              <a:t>6/12/19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02AAC-6323-C641-B441-D8E52FEAC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7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D218-8788-9A44-990C-BCC47EEE1A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14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02AAC-6323-C641-B441-D8E52FEACC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02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02AAC-6323-C641-B441-D8E52FEACC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55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 of orders among the days of the week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02AAC-6323-C641-B441-D8E52FEACC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52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02AAC-6323-C641-B441-D8E52FEACC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57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02AAC-6323-C641-B441-D8E52FEACC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2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02AAC-6323-C641-B441-D8E52FEACC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53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02AAC-6323-C641-B441-D8E52FEACC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65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02AAC-6323-C641-B441-D8E52FEACC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4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02AAC-6323-C641-B441-D8E52FEACC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2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02AAC-6323-C641-B441-D8E52FEACC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482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6/12/19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tiff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9F80E-80F0-B54A-A003-FA1F168FE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931671"/>
            <a:ext cx="6815669" cy="1405890"/>
          </a:xfr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7030A0"/>
                </a:solidFill>
              </a:rPr>
              <a:t>SALES PREDICTION</a:t>
            </a:r>
            <a:b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7030A0"/>
                </a:solidFill>
              </a:rPr>
            </a:br>
            <a:r>
              <a:rPr lang="en-US" sz="2400" dirty="0"/>
              <a:t>Consumer buying behavior and product recommendation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D1704C-6441-F747-AAA5-9963CDDA81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            Benny Stephen – DSI+6-Sydney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CA2593-4BEE-1045-9E63-2AD2112FB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933" y="3657597"/>
            <a:ext cx="3070691" cy="1274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3D19AC-D827-BE49-8516-CC871FCA86CB}"/>
              </a:ext>
            </a:extLst>
          </p:cNvPr>
          <p:cNvSpPr txBox="1"/>
          <p:nvPr/>
        </p:nvSpPr>
        <p:spPr>
          <a:xfrm>
            <a:off x="622300" y="228600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597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437F6F-697B-3D4A-A998-735808BD8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140" y="1576385"/>
            <a:ext cx="4550129" cy="4367214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2515872-36AD-2549-BB5E-6FD8496FA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898794"/>
              </p:ext>
            </p:extLst>
          </p:nvPr>
        </p:nvGraphicFramePr>
        <p:xfrm>
          <a:off x="5609869" y="1619249"/>
          <a:ext cx="5283908" cy="4152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954">
                  <a:extLst>
                    <a:ext uri="{9D8B030D-6E8A-4147-A177-3AD203B41FA5}">
                      <a16:colId xmlns:a16="http://schemas.microsoft.com/office/drawing/2014/main" val="1266975352"/>
                    </a:ext>
                  </a:extLst>
                </a:gridCol>
                <a:gridCol w="2641954">
                  <a:extLst>
                    <a:ext uri="{9D8B030D-6E8A-4147-A177-3AD203B41FA5}">
                      <a16:colId xmlns:a16="http://schemas.microsoft.com/office/drawing/2014/main" val="4261006938"/>
                    </a:ext>
                  </a:extLst>
                </a:gridCol>
              </a:tblGrid>
              <a:tr h="6921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4                                  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795905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299143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512515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61965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422737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01046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2F161C0-9BBB-FA4D-BB96-78F2CCE1A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043" y="2332480"/>
            <a:ext cx="1338440" cy="482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EB33F-B82B-A944-990E-2161E22F7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835" y="3051969"/>
            <a:ext cx="1256947" cy="495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E12271-E7BC-DE41-83D8-D15119154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318" y="1663083"/>
            <a:ext cx="1338440" cy="533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3942B3-D2A8-9C40-A20C-D90CA6713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3538" y="4465375"/>
            <a:ext cx="1270000" cy="469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4BB13B-312E-AD45-A8A5-142DF8F4D7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3539" y="5173398"/>
            <a:ext cx="1181100" cy="4445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D3985C6-9461-6640-ABF7-8F659A6E29BA}"/>
              </a:ext>
            </a:extLst>
          </p:cNvPr>
          <p:cNvSpPr txBox="1">
            <a:spLocks/>
          </p:cNvSpPr>
          <p:nvPr/>
        </p:nvSpPr>
        <p:spPr>
          <a:xfrm>
            <a:off x="1197428" y="658279"/>
            <a:ext cx="9696349" cy="7618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Sample order pattern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421BE9-55D4-B34D-AEF3-B154983952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9836" y="3759992"/>
            <a:ext cx="1256946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52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C88761-72BA-D743-878F-DF0589BD0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12" y="1155623"/>
            <a:ext cx="10377576" cy="47008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73C9146-F6F5-5842-89FC-6D4450812E00}"/>
              </a:ext>
            </a:extLst>
          </p:cNvPr>
          <p:cNvSpPr txBox="1">
            <a:spLocks/>
          </p:cNvSpPr>
          <p:nvPr/>
        </p:nvSpPr>
        <p:spPr>
          <a:xfrm>
            <a:off x="907211" y="755616"/>
            <a:ext cx="10377577" cy="8000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Consumer Buying Behavior</a:t>
            </a:r>
          </a:p>
        </p:txBody>
      </p:sp>
    </p:spTree>
    <p:extLst>
      <p:ext uri="{BB962C8B-B14F-4D97-AF65-F5344CB8AC3E}">
        <p14:creationId xmlns:p14="http://schemas.microsoft.com/office/powerpoint/2010/main" val="3507536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9F953B-3954-D941-9ED4-6392A2170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88" y="934788"/>
            <a:ext cx="10365441" cy="2589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1EDB7C-6EB8-C647-B486-8B4B900DF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32" y="3631762"/>
            <a:ext cx="10365441" cy="23089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8172F16-ABF9-FE49-8D1C-9A392F05F87F}"/>
              </a:ext>
            </a:extLst>
          </p:cNvPr>
          <p:cNvSpPr txBox="1">
            <a:spLocks/>
          </p:cNvSpPr>
          <p:nvPr/>
        </p:nvSpPr>
        <p:spPr>
          <a:xfrm>
            <a:off x="931652" y="778626"/>
            <a:ext cx="10377577" cy="5412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Product recommendation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9C0A62-2274-C745-B582-10C658F5C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651" y="1546953"/>
            <a:ext cx="1502333" cy="1750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F4152-E3D4-B34B-A09B-7E33F3572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533" y="1817510"/>
            <a:ext cx="1783645" cy="161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54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592263-FDAA-834E-AD43-1FF2BEBE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38" y="1187095"/>
            <a:ext cx="10187796" cy="44883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0F8235-09E5-3846-BBD5-FDD5E252C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012" y="1911949"/>
            <a:ext cx="1231900" cy="584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1BA151-3FF7-2A40-9251-7C5372A80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112" y="4149306"/>
            <a:ext cx="939800" cy="36230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40EC5EB-1357-0E44-99FB-906758D7052A}"/>
              </a:ext>
            </a:extLst>
          </p:cNvPr>
          <p:cNvSpPr txBox="1">
            <a:spLocks/>
          </p:cNvSpPr>
          <p:nvPr/>
        </p:nvSpPr>
        <p:spPr>
          <a:xfrm>
            <a:off x="1382486" y="614732"/>
            <a:ext cx="9514114" cy="5614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Store planner</a:t>
            </a:r>
          </a:p>
        </p:txBody>
      </p:sp>
    </p:spTree>
    <p:extLst>
      <p:ext uri="{BB962C8B-B14F-4D97-AF65-F5344CB8AC3E}">
        <p14:creationId xmlns:p14="http://schemas.microsoft.com/office/powerpoint/2010/main" val="1519399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34E046-5D39-9342-99A6-FFD3CB45D0BD}"/>
              </a:ext>
            </a:extLst>
          </p:cNvPr>
          <p:cNvSpPr txBox="1"/>
          <p:nvPr/>
        </p:nvSpPr>
        <p:spPr>
          <a:xfrm>
            <a:off x="2141034" y="2386360"/>
            <a:ext cx="8755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600" dirty="0"/>
              <a:t>Collect more data, fine tune the model and create a web page.  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F092B3C0-61AF-A445-BBD8-5DC5F5E7C462}"/>
              </a:ext>
            </a:extLst>
          </p:cNvPr>
          <p:cNvSpPr txBox="1">
            <a:spLocks/>
          </p:cNvSpPr>
          <p:nvPr/>
        </p:nvSpPr>
        <p:spPr>
          <a:xfrm>
            <a:off x="1295402" y="982133"/>
            <a:ext cx="9601196" cy="108374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/>
              <a:t>Future Plans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88956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CAD245-8661-8B4D-BD5E-66BF59A2A44B}"/>
              </a:ext>
            </a:extLst>
          </p:cNvPr>
          <p:cNvSpPr txBox="1"/>
          <p:nvPr/>
        </p:nvSpPr>
        <p:spPr>
          <a:xfrm>
            <a:off x="4278086" y="2764971"/>
            <a:ext cx="32075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51498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3344A0-3D28-7746-8765-3B1BCD2AF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461920"/>
            <a:ext cx="11146971" cy="589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73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35F487-4761-1141-B372-EDACE9510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2" y="2098683"/>
            <a:ext cx="9163878" cy="406510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CE7D635-BA3E-9447-AFA9-97CE8DB05803}"/>
              </a:ext>
            </a:extLst>
          </p:cNvPr>
          <p:cNvSpPr txBox="1">
            <a:spLocks/>
          </p:cNvSpPr>
          <p:nvPr/>
        </p:nvSpPr>
        <p:spPr>
          <a:xfrm>
            <a:off x="940280" y="744122"/>
            <a:ext cx="10532852" cy="65335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Distribution of sales - during the week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74103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8396BD-F5DB-EF43-A08C-7E5FC9F51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651" y="1593916"/>
            <a:ext cx="9312965" cy="38862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0AB6C9E-18D1-9D4D-A9F5-D526CDEF727E}"/>
              </a:ext>
            </a:extLst>
          </p:cNvPr>
          <p:cNvSpPr txBox="1">
            <a:spLocks/>
          </p:cNvSpPr>
          <p:nvPr/>
        </p:nvSpPr>
        <p:spPr>
          <a:xfrm>
            <a:off x="724619" y="709615"/>
            <a:ext cx="10765766" cy="6682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Distribution of sales - during the day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594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454D42-DE10-BC43-AD7C-5C4B558A1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590261"/>
            <a:ext cx="8785870" cy="43434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BBBA7A2-44DF-9C44-A48A-46E4BB230FC2}"/>
              </a:ext>
            </a:extLst>
          </p:cNvPr>
          <p:cNvSpPr txBox="1">
            <a:spLocks/>
          </p:cNvSpPr>
          <p:nvPr/>
        </p:nvSpPr>
        <p:spPr>
          <a:xfrm>
            <a:off x="733245" y="735496"/>
            <a:ext cx="10670876" cy="7051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Distribution of sales - by aisle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22084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640214-6363-224D-96C5-8F864AD2D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60" y="1620078"/>
            <a:ext cx="8887036" cy="435390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8B45DFB-0F87-D345-8F9E-3E738AEF73E4}"/>
              </a:ext>
            </a:extLst>
          </p:cNvPr>
          <p:cNvSpPr txBox="1">
            <a:spLocks/>
          </p:cNvSpPr>
          <p:nvPr/>
        </p:nvSpPr>
        <p:spPr>
          <a:xfrm>
            <a:off x="724619" y="726869"/>
            <a:ext cx="10739887" cy="6447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Distribution of sales - by department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34045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BEBA1-8C22-E644-BA67-9A5455A6C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808" y="1576998"/>
            <a:ext cx="5480648" cy="416711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ABD18B-F82E-864A-93AC-C54150A3C1DA}"/>
              </a:ext>
            </a:extLst>
          </p:cNvPr>
          <p:cNvSpPr txBox="1">
            <a:spLocks/>
          </p:cNvSpPr>
          <p:nvPr/>
        </p:nvSpPr>
        <p:spPr>
          <a:xfrm>
            <a:off x="828136" y="721431"/>
            <a:ext cx="10665124" cy="5725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/>
              <a:t>Distribution of sales - by product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F199C-E32E-684E-9544-EE4FEE0B3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42" y="1522562"/>
            <a:ext cx="4787661" cy="426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5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89"/>
    </mc:Choice>
    <mc:Fallback xmlns="">
      <p:transition spd="slow" advTm="1058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3DB91-75AF-9449-831B-4DD18C1E6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04" y="1785031"/>
            <a:ext cx="6813395" cy="3735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31FC35-56A8-474B-8C84-DA737EAEC3F0}"/>
              </a:ext>
            </a:extLst>
          </p:cNvPr>
          <p:cNvSpPr txBox="1"/>
          <p:nvPr/>
        </p:nvSpPr>
        <p:spPr>
          <a:xfrm>
            <a:off x="869794" y="3429000"/>
            <a:ext cx="81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CB5DD-B943-1B47-83DC-4197B250279E}"/>
              </a:ext>
            </a:extLst>
          </p:cNvPr>
          <p:cNvSpPr txBox="1"/>
          <p:nvPr/>
        </p:nvSpPr>
        <p:spPr>
          <a:xfrm>
            <a:off x="4795024" y="5776331"/>
            <a:ext cx="17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Interval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46120-E6F9-264D-A144-A60F4689F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263" y="1892300"/>
            <a:ext cx="1028468" cy="4632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952BE4C-E163-2C4C-B2A4-B81E012CA90C}"/>
              </a:ext>
            </a:extLst>
          </p:cNvPr>
          <p:cNvSpPr/>
          <p:nvPr/>
        </p:nvSpPr>
        <p:spPr>
          <a:xfrm>
            <a:off x="3869302" y="1884082"/>
            <a:ext cx="461963" cy="5565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D84F26-6DE5-7243-A60B-9BA369A30CCB}"/>
              </a:ext>
            </a:extLst>
          </p:cNvPr>
          <p:cNvSpPr/>
          <p:nvPr/>
        </p:nvSpPr>
        <p:spPr>
          <a:xfrm>
            <a:off x="5208432" y="3860436"/>
            <a:ext cx="461963" cy="5565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231D9D-00FB-7240-A70A-559A9492E260}"/>
              </a:ext>
            </a:extLst>
          </p:cNvPr>
          <p:cNvSpPr/>
          <p:nvPr/>
        </p:nvSpPr>
        <p:spPr>
          <a:xfrm>
            <a:off x="6545766" y="4289946"/>
            <a:ext cx="461963" cy="5565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F33817-728F-6146-8EE5-49AF00FBFF7A}"/>
              </a:ext>
            </a:extLst>
          </p:cNvPr>
          <p:cNvSpPr/>
          <p:nvPr/>
        </p:nvSpPr>
        <p:spPr>
          <a:xfrm>
            <a:off x="7903420" y="4474882"/>
            <a:ext cx="461963" cy="5565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25F6BF0E-48FF-384D-AD77-774D002C8F43}"/>
              </a:ext>
            </a:extLst>
          </p:cNvPr>
          <p:cNvSpPr txBox="1">
            <a:spLocks/>
          </p:cNvSpPr>
          <p:nvPr/>
        </p:nvSpPr>
        <p:spPr>
          <a:xfrm>
            <a:off x="1295401" y="594358"/>
            <a:ext cx="9695327" cy="6924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Number of orders - by order interval </a:t>
            </a:r>
          </a:p>
        </p:txBody>
      </p:sp>
    </p:spTree>
    <p:extLst>
      <p:ext uri="{BB962C8B-B14F-4D97-AF65-F5344CB8AC3E}">
        <p14:creationId xmlns:p14="http://schemas.microsoft.com/office/powerpoint/2010/main" val="1466998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02092E-9A6F-3C43-9C9F-DFEC8A373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35" y="1587260"/>
            <a:ext cx="3241122" cy="4105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E197DB-ACA9-2E4B-8DD9-0FCBC769D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657" y="1587260"/>
            <a:ext cx="3717984" cy="4109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C2AD46-A647-4048-81BA-4BCAFC50AA1D}"/>
              </a:ext>
            </a:extLst>
          </p:cNvPr>
          <p:cNvSpPr txBox="1">
            <a:spLocks/>
          </p:cNvSpPr>
          <p:nvPr/>
        </p:nvSpPr>
        <p:spPr>
          <a:xfrm>
            <a:off x="1208314" y="744122"/>
            <a:ext cx="10036629" cy="7396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Distribution of sales - by cluster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EFC79-1CA8-7F4B-94D3-F2EF39397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641" y="1572003"/>
            <a:ext cx="3717985" cy="41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154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{DDDC2E7A-BC6B-9440-B931-2C1E734CD5B4}tf10001119</Template>
  <TotalTime>2342</TotalTime>
  <Words>111</Words>
  <Application>Microsoft Macintosh PowerPoint</Application>
  <PresentationFormat>Widescreen</PresentationFormat>
  <Paragraphs>38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Garamond</vt:lpstr>
      <vt:lpstr>Organic</vt:lpstr>
      <vt:lpstr>SALES PREDICTION Consumer buying behavior and product recommendation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Prediction</dc:title>
  <dc:creator>Microsoft Office User</dc:creator>
  <cp:lastModifiedBy>Microsoft Office User</cp:lastModifiedBy>
  <cp:revision>113</cp:revision>
  <dcterms:created xsi:type="dcterms:W3CDTF">2019-05-12T09:59:49Z</dcterms:created>
  <dcterms:modified xsi:type="dcterms:W3CDTF">2019-06-11T22:57:52Z</dcterms:modified>
</cp:coreProperties>
</file>